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altLang="pt-BR" b="1" dirty="0" smtClean="0"/>
              <a:t>CRONOGRAMA DO CURSO EXTENSÃO EM GESTÃO ESCOLAR _PRIMEIRA PARTE </a:t>
            </a:r>
          </a:p>
        </p:txBody>
      </p:sp>
      <p:sp>
        <p:nvSpPr>
          <p:cNvPr id="4099" name="Subtítulo 2"/>
          <p:cNvSpPr>
            <a:spLocks noGrp="1"/>
          </p:cNvSpPr>
          <p:nvPr>
            <p:ph type="subTitle" idx="1"/>
          </p:nvPr>
        </p:nvSpPr>
        <p:spPr>
          <a:xfrm>
            <a:off x="4988011" y="4685270"/>
            <a:ext cx="6400800" cy="757238"/>
          </a:xfrm>
        </p:spPr>
        <p:txBody>
          <a:bodyPr/>
          <a:lstStyle/>
          <a:p>
            <a:r>
              <a:rPr lang="pt-BR" altLang="pt-BR" dirty="0" smtClean="0"/>
              <a:t>COORDENAÇÃO : prof. Neide e Lucia</a:t>
            </a:r>
          </a:p>
        </p:txBody>
      </p:sp>
    </p:spTree>
    <p:extLst>
      <p:ext uri="{BB962C8B-B14F-4D97-AF65-F5344CB8AC3E}">
        <p14:creationId xmlns:p14="http://schemas.microsoft.com/office/powerpoint/2010/main" val="200801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041002"/>
              </p:ext>
            </p:extLst>
          </p:nvPr>
        </p:nvGraphicFramePr>
        <p:xfrm>
          <a:off x="296560" y="1688757"/>
          <a:ext cx="7669515" cy="3236441"/>
        </p:xfrm>
        <a:graphic>
          <a:graphicData uri="http://schemas.openxmlformats.org/drawingml/2006/table">
            <a:tbl>
              <a:tblPr firstRow="1" bandRow="1"/>
              <a:tblGrid>
                <a:gridCol w="1101162"/>
                <a:gridCol w="1171515"/>
                <a:gridCol w="946814"/>
                <a:gridCol w="946814"/>
                <a:gridCol w="930553"/>
                <a:gridCol w="1152437"/>
                <a:gridCol w="1420220"/>
              </a:tblGrid>
              <a:tr h="4882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FEV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952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</a:t>
                      </a:r>
                      <a:r>
                        <a:rPr lang="pt-B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952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ABRIL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952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952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JUNHO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952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JULHO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952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952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80081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ADM</a:t>
                      </a:r>
                      <a:endParaRPr lang="pt-BR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FORMACAO </a:t>
                      </a:r>
                      <a:endParaRPr lang="pt-BR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 </a:t>
                      </a:r>
                      <a:endParaRPr lang="pt-BR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EQUIPE</a:t>
                      </a:r>
                      <a:r>
                        <a:rPr lang="pt-BR" sz="1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3" marR="68583" marT="952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Início do curso</a:t>
                      </a:r>
                      <a:endParaRPr lang="pt-BR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 </a:t>
                      </a:r>
                      <a:r>
                        <a:rPr lang="pt-BR" sz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salas funcionando em escala </a:t>
                      </a:r>
                      <a:r>
                        <a:rPr lang="pt-BR" sz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</a:t>
                      </a:r>
                      <a:r>
                        <a:rPr lang="pt-BR" sz="12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dois meses,</a:t>
                      </a:r>
                      <a:r>
                        <a:rPr lang="pt-BR" sz="12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onde as atividades estão organizadas em duas semanas perfazendo seis semanas e as mais duas para deixar a sala em dia</a:t>
                      </a:r>
                      <a:r>
                        <a:rPr lang="pt-BR" sz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952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FECHAMENTO</a:t>
                      </a:r>
                      <a:r>
                        <a:rPr lang="pt-BR" sz="11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TODAS AS  </a:t>
                      </a:r>
                      <a:r>
                        <a:rPr lang="pt-BR" sz="1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PENDENCIAS</a:t>
                      </a:r>
                      <a:endParaRPr lang="pt-BR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952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12681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pt-BR" sz="1100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100" dirty="0" smtClean="0">
                          <a:effectLst/>
                          <a:latin typeface="Calibri" panose="020F0502020204030204" pitchFamily="34" charset="0"/>
                        </a:rPr>
                        <a:t>Sala</a:t>
                      </a:r>
                      <a:r>
                        <a:rPr lang="pt-BR" sz="1100" baseline="0" dirty="0" smtClean="0">
                          <a:effectLst/>
                          <a:latin typeface="Calibri" panose="020F0502020204030204" pitchFamily="34" charset="0"/>
                        </a:rPr>
                        <a:t> PLANO DE GESTAO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3" marR="68583" marT="952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46" name="Rectangle 3"/>
          <p:cNvSpPr>
            <a:spLocks noChangeArrowheads="1"/>
          </p:cNvSpPr>
          <p:nvPr/>
        </p:nvSpPr>
        <p:spPr bwMode="auto">
          <a:xfrm>
            <a:off x="1919289" y="926584"/>
            <a:ext cx="91773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1800">
              <a:latin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46968"/>
              </p:ext>
            </p:extLst>
          </p:nvPr>
        </p:nvGraphicFramePr>
        <p:xfrm>
          <a:off x="7966075" y="1688757"/>
          <a:ext cx="3962314" cy="3236442"/>
        </p:xfrm>
        <a:graphic>
          <a:graphicData uri="http://schemas.openxmlformats.org/drawingml/2006/table">
            <a:tbl>
              <a:tblPr firstRow="1" bandRow="1"/>
              <a:tblGrid>
                <a:gridCol w="1925901"/>
                <a:gridCol w="2036413"/>
              </a:tblGrid>
              <a:tr h="415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SETEMBRO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6" marR="68596" marT="952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OUTUBRO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6" marR="68596" marT="952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205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t-BR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CERTIFICACAO </a:t>
                      </a:r>
                    </a:p>
                  </a:txBody>
                  <a:tcPr marL="68596" marR="68596" marT="952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BR" sz="110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t-BR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RELATORIO FINAL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COORDENACAO  </a:t>
                      </a:r>
                    </a:p>
                  </a:txBody>
                  <a:tcPr marL="68596" marR="68596" marT="952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78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24063" y="214313"/>
            <a:ext cx="8229600" cy="785812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pt-BR" dirty="0"/>
              <a:t/>
            </a:r>
            <a:br>
              <a:rPr lang="pt-BR" dirty="0"/>
            </a:br>
            <a:r>
              <a:rPr lang="pt-BR" dirty="0"/>
              <a:t>DISTRIBUIÇÃO </a:t>
            </a:r>
            <a:r>
              <a:rPr lang="pt-BR" dirty="0" smtClean="0"/>
              <a:t>GERAL DAS </a:t>
            </a:r>
            <a:r>
              <a:rPr lang="pt-BR" dirty="0"/>
              <a:t>SALAS AMBIENTES 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106925"/>
              </p:ext>
            </p:extLst>
          </p:nvPr>
        </p:nvGraphicFramePr>
        <p:xfrm>
          <a:off x="214184" y="1000125"/>
          <a:ext cx="11582399" cy="5561014"/>
        </p:xfrm>
        <a:graphic>
          <a:graphicData uri="http://schemas.openxmlformats.org/drawingml/2006/table">
            <a:tbl>
              <a:tblPr/>
              <a:tblGrid>
                <a:gridCol w="3697621"/>
                <a:gridCol w="972097"/>
                <a:gridCol w="474290"/>
                <a:gridCol w="474290"/>
                <a:gridCol w="474724"/>
                <a:gridCol w="474724"/>
                <a:gridCol w="534827"/>
                <a:gridCol w="534827"/>
                <a:gridCol w="1071397"/>
                <a:gridCol w="951189"/>
                <a:gridCol w="955544"/>
                <a:gridCol w="966869"/>
              </a:tblGrid>
              <a:tr h="8111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SALAS AMBIENTES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Fevereiro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Março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84" marR="9284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Abril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Junho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Julho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Agosto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Setembro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0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CADASTRAMENTO DOS CURSISTAS</a:t>
                      </a: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(11 A 17)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84" marR="9284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1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LOGIN E SENHA para os cursistas (11 A 17)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84" marR="9284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5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TENTATIVAS DE NAVEGACAO (18 A 29)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84" marR="9284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2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ENCONTRO PRESENCIAL nos polos (04/03)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84" marR="9284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1.INTRODUCAO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84" marR="9284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84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AMBIENTE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EDUCATIVO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84" marR="9284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84" marR="9284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74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pt-BR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PLANO</a:t>
                      </a:r>
                      <a:r>
                        <a:rPr lang="pt-BR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GESTAO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84" marR="9284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32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TRABALHO EM EQUIPE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84" marR="9284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54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PARTICIPAÇAO COLEGIADA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84" marR="9284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1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PROCESSOS DE APRENDIZAGEM 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84" marR="9284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16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AVALIACAO INCLUSIVA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84" marR="9284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470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CERTIFICACAO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84" marR="9284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21" marR="66221" marT="92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</a:tr>
            </a:tbl>
          </a:graphicData>
        </a:graphic>
      </p:graphicFrame>
      <p:sp>
        <p:nvSpPr>
          <p:cNvPr id="6295" name="Rectangle 243"/>
          <p:cNvSpPr>
            <a:spLocks noChangeArrowheads="1"/>
          </p:cNvSpPr>
          <p:nvPr/>
        </p:nvSpPr>
        <p:spPr bwMode="auto">
          <a:xfrm>
            <a:off x="1571626" y="-60047"/>
            <a:ext cx="93249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1800">
              <a:latin typeface="Arial" panose="020B0604020202020204" pitchFamily="34" charset="0"/>
            </a:endParaRPr>
          </a:p>
        </p:txBody>
      </p:sp>
      <p:sp>
        <p:nvSpPr>
          <p:cNvPr id="6296" name="Rectangle 244"/>
          <p:cNvSpPr>
            <a:spLocks noChangeArrowheads="1"/>
          </p:cNvSpPr>
          <p:nvPr/>
        </p:nvSpPr>
        <p:spPr bwMode="auto">
          <a:xfrm>
            <a:off x="1214437" y="-1107004"/>
            <a:ext cx="96805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24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4</TotalTime>
  <Words>154</Words>
  <Application>Microsoft Office PowerPoint</Application>
  <PresentationFormat>Widescreen</PresentationFormat>
  <Paragraphs>144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Celestial</vt:lpstr>
      <vt:lpstr>CRONOGRAMA DO CURSO EXTENSÃO EM GESTÃO ESCOLAR _PRIMEIRA PARTE </vt:lpstr>
      <vt:lpstr>PowerPoint Presentation</vt:lpstr>
      <vt:lpstr> DISTRIBUIÇÃO GERAL DAS SALAS AMBIENTES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CRONOGRAMA DO CURSO EXTENSÃO EM GESTÃO ESCOLAR _PRIMEIRA PARTE</dc:title>
  <dc:creator>Neide Arrias</dc:creator>
  <cp:lastModifiedBy>Neide Arrias</cp:lastModifiedBy>
  <cp:revision>4</cp:revision>
  <dcterms:created xsi:type="dcterms:W3CDTF">2016-03-26T18:54:59Z</dcterms:created>
  <dcterms:modified xsi:type="dcterms:W3CDTF">2016-03-26T19:15:36Z</dcterms:modified>
</cp:coreProperties>
</file>